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F46-3C03-F648-89E5-EBB5AC8F0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422" y="802299"/>
            <a:ext cx="9965431" cy="2287374"/>
          </a:xfrm>
        </p:spPr>
        <p:txBody>
          <a:bodyPr/>
          <a:lstStyle/>
          <a:p>
            <a:r>
              <a:rPr lang="en-IN"/>
              <a:t>  Cat fishes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9CB61-0D79-8848-804E-50C4CB92F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/>
              <a:t>                             Presented     </a:t>
            </a:r>
          </a:p>
          <a:p>
            <a:r>
              <a:rPr lang="en-IN"/>
              <a:t>                                        By  k. Sridhar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16FC-4F95-2540-A00F-11BA2790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3C5843-3945-B84B-813B-C25F6CE25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-553641"/>
            <a:ext cx="11977687" cy="7893844"/>
          </a:xfrm>
        </p:spPr>
      </p:pic>
    </p:spTree>
    <p:extLst>
      <p:ext uri="{BB962C8B-B14F-4D97-AF65-F5344CB8AC3E}">
        <p14:creationId xmlns:p14="http://schemas.microsoft.com/office/powerpoint/2010/main" val="254509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8613-258B-D94D-9E7C-C0FE15F4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BDBC70-0554-6B4F-87DD-692EF2E7E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" y="303610"/>
            <a:ext cx="12049126" cy="6554390"/>
          </a:xfrm>
        </p:spPr>
      </p:pic>
    </p:spTree>
    <p:extLst>
      <p:ext uri="{BB962C8B-B14F-4D97-AF65-F5344CB8AC3E}">
        <p14:creationId xmlns:p14="http://schemas.microsoft.com/office/powerpoint/2010/main" val="382298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23C6-9EF4-494B-B635-7884E6E0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3211FA-E0B5-AF40-89CC-E7A7A1FFE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50094"/>
            <a:ext cx="12192000" cy="7608093"/>
          </a:xfrm>
        </p:spPr>
      </p:pic>
    </p:spTree>
    <p:extLst>
      <p:ext uri="{BB962C8B-B14F-4D97-AF65-F5344CB8AC3E}">
        <p14:creationId xmlns:p14="http://schemas.microsoft.com/office/powerpoint/2010/main" val="182466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4285-61C5-D141-B8C1-47A3BA3F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ADE164-A57B-AC42-8893-4E00B17B7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96516"/>
            <a:ext cx="12192000" cy="8608219"/>
          </a:xfrm>
        </p:spPr>
      </p:pic>
    </p:spTree>
    <p:extLst>
      <p:ext uri="{BB962C8B-B14F-4D97-AF65-F5344CB8AC3E}">
        <p14:creationId xmlns:p14="http://schemas.microsoft.com/office/powerpoint/2010/main" val="379540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3FA-BAE8-F946-AF60-D767FC78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918E87-2887-5548-BD3D-AA63C91CE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10766"/>
            <a:ext cx="11965781" cy="8072437"/>
          </a:xfrm>
        </p:spPr>
      </p:pic>
    </p:spTree>
    <p:extLst>
      <p:ext uri="{BB962C8B-B14F-4D97-AF65-F5344CB8AC3E}">
        <p14:creationId xmlns:p14="http://schemas.microsoft.com/office/powerpoint/2010/main" val="301501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FD4F-A10D-3D43-8E11-B46938E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91F91D-0EDA-AC44-A6E9-D89197167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42938"/>
            <a:ext cx="12549186" cy="8490451"/>
          </a:xfrm>
        </p:spPr>
      </p:pic>
    </p:spTree>
    <p:extLst>
      <p:ext uri="{BB962C8B-B14F-4D97-AF65-F5344CB8AC3E}">
        <p14:creationId xmlns:p14="http://schemas.microsoft.com/office/powerpoint/2010/main" val="342954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FB33-97F0-574E-8BD4-5B9233BB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155064-1218-1741-B94B-595DE2B5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-589359"/>
            <a:ext cx="12049125" cy="8608218"/>
          </a:xfrm>
        </p:spPr>
      </p:pic>
    </p:spTree>
    <p:extLst>
      <p:ext uri="{BB962C8B-B14F-4D97-AF65-F5344CB8AC3E}">
        <p14:creationId xmlns:p14="http://schemas.microsoft.com/office/powerpoint/2010/main" val="177051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126B-21CF-7646-B7AC-8B20837B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D71DF5-676C-504C-8A3A-5CE86A81D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6453"/>
            <a:ext cx="12191999" cy="7929562"/>
          </a:xfrm>
        </p:spPr>
      </p:pic>
    </p:spTree>
    <p:extLst>
      <p:ext uri="{BB962C8B-B14F-4D97-AF65-F5344CB8AC3E}">
        <p14:creationId xmlns:p14="http://schemas.microsoft.com/office/powerpoint/2010/main" val="179172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EE1A-C1F5-A848-BEA8-E116B34C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B6CFD3-8D50-034B-BF78-9CABDC76B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16" y="1"/>
            <a:ext cx="12192000" cy="7001670"/>
          </a:xfrm>
        </p:spPr>
      </p:pic>
    </p:spTree>
    <p:extLst>
      <p:ext uri="{BB962C8B-B14F-4D97-AF65-F5344CB8AC3E}">
        <p14:creationId xmlns:p14="http://schemas.microsoft.com/office/powerpoint/2010/main" val="250686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78A0-99BD-2F47-9C60-4FD79EE7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416833-FFC8-454D-BD70-33F7B07F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11641"/>
          </a:xfrm>
        </p:spPr>
      </p:pic>
    </p:spTree>
    <p:extLst>
      <p:ext uri="{BB962C8B-B14F-4D97-AF65-F5344CB8AC3E}">
        <p14:creationId xmlns:p14="http://schemas.microsoft.com/office/powerpoint/2010/main" val="41795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409C-F6D4-7B48-8F79-FA7E40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EE873D-77C8-C445-921B-EF3EE8D92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32172"/>
            <a:ext cx="12192000" cy="7358063"/>
          </a:xfrm>
        </p:spPr>
      </p:pic>
    </p:spTree>
    <p:extLst>
      <p:ext uri="{BB962C8B-B14F-4D97-AF65-F5344CB8AC3E}">
        <p14:creationId xmlns:p14="http://schemas.microsoft.com/office/powerpoint/2010/main" val="146478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8B2F-C584-754E-95E5-1EA198C6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17A2AF-6A40-4642-B70A-2EEC1D9BC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064" y="249184"/>
            <a:ext cx="12447984" cy="10001249"/>
          </a:xfrm>
        </p:spPr>
      </p:pic>
    </p:spTree>
    <p:extLst>
      <p:ext uri="{BB962C8B-B14F-4D97-AF65-F5344CB8AC3E}">
        <p14:creationId xmlns:p14="http://schemas.microsoft.com/office/powerpoint/2010/main" val="228349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12BB-F8CD-7C42-B6DF-F241C7A4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96DE89-D269-D44E-A06D-198A2B7E1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3754"/>
            <a:ext cx="9069193" cy="3449638"/>
          </a:xfrm>
        </p:spPr>
      </p:pic>
    </p:spTree>
    <p:extLst>
      <p:ext uri="{BB962C8B-B14F-4D97-AF65-F5344CB8AC3E}">
        <p14:creationId xmlns:p14="http://schemas.microsoft.com/office/powerpoint/2010/main" val="267317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9C32-AA0E-8541-8222-E735E18E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53E360-5C33-3D4D-A37F-FF88D26A1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57" y="0"/>
            <a:ext cx="11894343" cy="7305279"/>
          </a:xfrm>
        </p:spPr>
      </p:pic>
    </p:spTree>
    <p:extLst>
      <p:ext uri="{BB962C8B-B14F-4D97-AF65-F5344CB8AC3E}">
        <p14:creationId xmlns:p14="http://schemas.microsoft.com/office/powerpoint/2010/main" val="96050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92BD-28DC-EB49-B28C-014D776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3C5C-4F77-FF43-82AC-0CB337BE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en-IN"/>
              <a:t>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B05E99-BAC9-A146-8FDF-F0C56EA7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" y="-284904"/>
            <a:ext cx="11965781" cy="7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8C76-883B-2D40-AFCD-D5ABCBBD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C59FE4-0C21-6441-A87D-4835C116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-125016"/>
            <a:ext cx="12049125" cy="6983015"/>
          </a:xfrm>
        </p:spPr>
      </p:pic>
    </p:spTree>
    <p:extLst>
      <p:ext uri="{BB962C8B-B14F-4D97-AF65-F5344CB8AC3E}">
        <p14:creationId xmlns:p14="http://schemas.microsoft.com/office/powerpoint/2010/main" val="30792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ABF-A212-7A46-A298-9AF78DC3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42DA1B-7B25-A047-93CE-8966791D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328"/>
          </a:xfrm>
        </p:spPr>
      </p:pic>
    </p:spTree>
    <p:extLst>
      <p:ext uri="{BB962C8B-B14F-4D97-AF65-F5344CB8AC3E}">
        <p14:creationId xmlns:p14="http://schemas.microsoft.com/office/powerpoint/2010/main" val="264885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FF2D-CE1B-204A-BCCE-10212884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0E4564-B400-2C44-BFD0-FA63AFBF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" y="178594"/>
            <a:ext cx="12049125" cy="7090171"/>
          </a:xfrm>
        </p:spPr>
      </p:pic>
    </p:spTree>
    <p:extLst>
      <p:ext uri="{BB962C8B-B14F-4D97-AF65-F5344CB8AC3E}">
        <p14:creationId xmlns:p14="http://schemas.microsoft.com/office/powerpoint/2010/main" val="86352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E9AB-6BD1-F147-BB70-B8F19B39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4E3619-D0C9-654A-AC12-E9ED8E78F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214313"/>
            <a:ext cx="12334875" cy="7125890"/>
          </a:xfrm>
        </p:spPr>
      </p:pic>
    </p:spTree>
    <p:extLst>
      <p:ext uri="{BB962C8B-B14F-4D97-AF65-F5344CB8AC3E}">
        <p14:creationId xmlns:p14="http://schemas.microsoft.com/office/powerpoint/2010/main" val="137446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7DC3-7B4C-1742-91D5-16FB571A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40946B-916D-F94B-AA41-BAF7758A9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37219" cy="7447359"/>
          </a:xfrm>
        </p:spPr>
      </p:pic>
    </p:spTree>
    <p:extLst>
      <p:ext uri="{BB962C8B-B14F-4D97-AF65-F5344CB8AC3E}">
        <p14:creationId xmlns:p14="http://schemas.microsoft.com/office/powerpoint/2010/main" val="182906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DA81-7883-D541-825B-500B17F0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6F3C6E-1A04-F24B-A480-F5C689417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393781"/>
          </a:xfrm>
        </p:spPr>
      </p:pic>
    </p:spTree>
    <p:extLst>
      <p:ext uri="{BB962C8B-B14F-4D97-AF65-F5344CB8AC3E}">
        <p14:creationId xmlns:p14="http://schemas.microsoft.com/office/powerpoint/2010/main" val="272419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7481-D621-9444-98D0-D825D2DE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3EDE4-4CD8-DC40-971F-8D9F8D79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28688"/>
            <a:ext cx="12192000" cy="7786687"/>
          </a:xfrm>
        </p:spPr>
      </p:pic>
    </p:spTree>
    <p:extLst>
      <p:ext uri="{BB962C8B-B14F-4D97-AF65-F5344CB8AC3E}">
        <p14:creationId xmlns:p14="http://schemas.microsoft.com/office/powerpoint/2010/main" val="28418139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Gallery</vt:lpstr>
      <vt:lpstr>  Cat fishes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Cat fishes</dc:title>
  <dc:creator>kamathamus@gmail.com</dc:creator>
  <cp:lastModifiedBy>sridhar.kamathamu@gmail.com</cp:lastModifiedBy>
  <cp:revision>5</cp:revision>
  <dcterms:created xsi:type="dcterms:W3CDTF">2021-05-03T09:02:44Z</dcterms:created>
  <dcterms:modified xsi:type="dcterms:W3CDTF">2024-06-11T11:03:02Z</dcterms:modified>
</cp:coreProperties>
</file>