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3" r:id="rId5"/>
    <p:sldId id="261" r:id="rId6"/>
    <p:sldId id="262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D3CE0CF-617A-41F2-9C36-37171ADF9FF6}" type="datetimeFigureOut">
              <a:rPr lang="en-US" smtClean="0"/>
              <a:pPr/>
              <a:t>6/18/2024</a:t>
            </a:fld>
            <a:endParaRPr lang="en-IN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38787B3-0703-47C8-9A43-72FE64EC870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3CE0CF-617A-41F2-9C36-37171ADF9FF6}" type="datetimeFigureOut">
              <a:rPr lang="en-US" smtClean="0"/>
              <a:pPr/>
              <a:t>6/18/2024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8787B3-0703-47C8-9A43-72FE64EC870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3CE0CF-617A-41F2-9C36-37171ADF9FF6}" type="datetimeFigureOut">
              <a:rPr lang="en-US" smtClean="0"/>
              <a:pPr/>
              <a:t>6/18/2024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8787B3-0703-47C8-9A43-72FE64EC870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3CE0CF-617A-41F2-9C36-37171ADF9FF6}" type="datetimeFigureOut">
              <a:rPr lang="en-US" smtClean="0"/>
              <a:pPr/>
              <a:t>6/18/2024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8787B3-0703-47C8-9A43-72FE64EC870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D3CE0CF-617A-41F2-9C36-37171ADF9FF6}" type="datetimeFigureOut">
              <a:rPr lang="en-US" smtClean="0"/>
              <a:pPr/>
              <a:t>6/18/2024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38787B3-0703-47C8-9A43-72FE64EC870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3CE0CF-617A-41F2-9C36-37171ADF9FF6}" type="datetimeFigureOut">
              <a:rPr lang="en-US" smtClean="0"/>
              <a:pPr/>
              <a:t>6/18/2024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38787B3-0703-47C8-9A43-72FE64EC870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3CE0CF-617A-41F2-9C36-37171ADF9FF6}" type="datetimeFigureOut">
              <a:rPr lang="en-US" smtClean="0"/>
              <a:pPr/>
              <a:t>6/18/2024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38787B3-0703-47C8-9A43-72FE64EC870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3CE0CF-617A-41F2-9C36-37171ADF9FF6}" type="datetimeFigureOut">
              <a:rPr lang="en-US" smtClean="0"/>
              <a:pPr/>
              <a:t>6/18/2024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8787B3-0703-47C8-9A43-72FE64EC870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3CE0CF-617A-41F2-9C36-37171ADF9FF6}" type="datetimeFigureOut">
              <a:rPr lang="en-US" smtClean="0"/>
              <a:pPr/>
              <a:t>6/18/2024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8787B3-0703-47C8-9A43-72FE64EC870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D3CE0CF-617A-41F2-9C36-37171ADF9FF6}" type="datetimeFigureOut">
              <a:rPr lang="en-US" smtClean="0"/>
              <a:pPr/>
              <a:t>6/18/2024</a:t>
            </a:fld>
            <a:endParaRPr lang="en-I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38787B3-0703-47C8-9A43-72FE64EC870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D3CE0CF-617A-41F2-9C36-37171ADF9FF6}" type="datetimeFigureOut">
              <a:rPr lang="en-US" smtClean="0"/>
              <a:pPr/>
              <a:t>6/18/2024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38787B3-0703-47C8-9A43-72FE64EC870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6D3CE0CF-617A-41F2-9C36-37171ADF9FF6}" type="datetimeFigureOut">
              <a:rPr lang="en-US" smtClean="0"/>
              <a:pPr/>
              <a:t>6/18/2024</a:t>
            </a:fld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038787B3-0703-47C8-9A43-72FE64EC870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OPERATING SYSTEM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dirty="0" smtClean="0">
                <a:latin typeface="Times New Roman" pitchFamily="18" charset="0"/>
                <a:cs typeface="Times New Roman" pitchFamily="18" charset="0"/>
              </a:rPr>
            </a:b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Inter Process Communication </a:t>
            </a:r>
            <a:endParaRPr lang="en-IN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blinds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DEFINITION</a:t>
            </a:r>
            <a:endParaRPr lang="en-IN" sz="4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Inter-process communication (IPC) serves as a means for transmitting data among multiple threads situated within one or more processes or programs. These processes may be active on a solitary computer or distributed across a network of machines.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blinds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METHODS OF IPC</a:t>
            </a:r>
            <a:endParaRPr lang="en-IN" sz="4400" dirty="0">
              <a:solidFill>
                <a:schemeClr val="accent5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Pipes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Message Queues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FIFO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Shared Memory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Message Passing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Direct Communication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Indirect Communication</a:t>
            </a:r>
          </a:p>
          <a:p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heck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4800" dirty="0" smtClean="0">
                <a:latin typeface="Times New Roman" pitchFamily="18" charset="0"/>
                <a:cs typeface="Times New Roman" pitchFamily="18" charset="0"/>
              </a:rPr>
              <a:t>Inter Process Communication</a:t>
            </a:r>
            <a:endParaRPr lang="en-IN" dirty="0"/>
          </a:p>
        </p:txBody>
      </p:sp>
      <p:pic>
        <p:nvPicPr>
          <p:cNvPr id="5" name="Image 30" descr="https://lh6.googleusercontent.com/RE6bXX41NBCynipI_EHD6zietBQbTSODR2tU812woLvWx3SmcQcIGBZIUqhVOPT55Xgv2fe9H9n5qSlqVhBz0UTwfgM78u2onvkTLRf-GhkW6PFODqi-g4GW-4Dq2uCi4XtewWHtuSP-BANmuxlHi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28794" y="1785926"/>
            <a:ext cx="4929222" cy="4328264"/>
          </a:xfrm>
          <a:prstGeom prst="rect">
            <a:avLst/>
          </a:prstGeom>
        </p:spPr>
      </p:pic>
    </p:spTree>
  </p:cSld>
  <p:clrMapOvr>
    <a:masterClrMapping/>
  </p:clrMapOvr>
  <p:transition>
    <p:checke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7158" y="571481"/>
            <a:ext cx="842968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Pipes</a:t>
            </a:r>
            <a:r>
              <a:rPr lang="en-US" sz="24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It is a half-duplex method (or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one-way communication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7158" y="1000109"/>
            <a:ext cx="85725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Message </a:t>
            </a:r>
            <a:r>
              <a:rPr lang="en-US" sz="24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Queues: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We have a linked list to store messages in a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kernel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OS and a message queue is identified using "message queue identifier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".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IN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FIFO: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Used to communicate between two processes that are not related. Full-duplex method -Process P1 is able to communicate with Process P2, and vice versa.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IN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Shared Memory: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Multiple processes can access a common shared memory. Multiple processes communicate by shared memory, where one process makes changes at a time and then others view the change. Shared memory does not use kernel.</a:t>
            </a:r>
          </a:p>
        </p:txBody>
      </p:sp>
    </p:spTree>
  </p:cSld>
  <p:clrMapOvr>
    <a:masterClrMapping/>
  </p:clrMapOvr>
  <p:transition>
    <p:comb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472" y="714356"/>
            <a:ext cx="807249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IN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Message Passing: </a:t>
            </a:r>
            <a:r>
              <a:rPr lang="en-IN" sz="24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In IPC, this is used by a process for communication and synchronization.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It has two actions sending (fixed size message) and receiving messages.</a:t>
            </a:r>
            <a:endParaRPr lang="en-IN" sz="2400" dirty="0" smtClean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IN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Direct Communication: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In this, processes that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wanna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communicate must name the sender or receiver. 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IN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Indirect Communication: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Pairs of communicating processes have shared mailboxes. 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mb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28860" y="2928934"/>
            <a:ext cx="35004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THANK  YOU</a:t>
            </a:r>
            <a:endParaRPr lang="en-IN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32</TotalTime>
  <Words>205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Foundry</vt:lpstr>
      <vt:lpstr>OPERATING SYSTEM </vt:lpstr>
      <vt:lpstr>DEFINITION</vt:lpstr>
      <vt:lpstr>METHODS OF IPC</vt:lpstr>
      <vt:lpstr>Inter Process Communication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 </dc:title>
  <dc:creator>System 13</dc:creator>
  <cp:lastModifiedBy>System 13</cp:lastModifiedBy>
  <cp:revision>6</cp:revision>
  <dcterms:created xsi:type="dcterms:W3CDTF">2024-06-18T08:59:27Z</dcterms:created>
  <dcterms:modified xsi:type="dcterms:W3CDTF">2024-06-18T10:40:42Z</dcterms:modified>
</cp:coreProperties>
</file>