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 OF INDIA</a:t>
            </a:r>
            <a:endParaRPr lang="en-US" sz="4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Communication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Communication Networks:</a:t>
            </a:r>
            <a:endParaRPr lang="en-US" sz="2800" dirty="0" smtClean="0"/>
          </a:p>
          <a:p>
            <a:pPr lvl="1"/>
            <a:r>
              <a:rPr lang="en-US" dirty="0" smtClean="0"/>
              <a:t>Telecommunication</a:t>
            </a:r>
            <a:endParaRPr lang="en-US" sz="2400" dirty="0" smtClean="0"/>
          </a:p>
          <a:p>
            <a:pPr lvl="1"/>
            <a:r>
              <a:rPr lang="en-US" dirty="0" smtClean="0"/>
              <a:t>Internet and Broadband</a:t>
            </a:r>
            <a:endParaRPr lang="en-US" sz="2400" dirty="0" smtClean="0"/>
          </a:p>
          <a:p>
            <a:pPr lvl="1"/>
            <a:r>
              <a:rPr lang="en-US" dirty="0" smtClean="0"/>
              <a:t>Satellite Communication</a:t>
            </a:r>
            <a:endParaRPr lang="en-US" sz="2400" dirty="0" smtClean="0"/>
          </a:p>
          <a:p>
            <a:pPr lvl="0"/>
            <a:r>
              <a:rPr lang="en-US" dirty="0" smtClean="0"/>
              <a:t>Role in global connectivity and business operations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and importance of international trade</a:t>
            </a:r>
          </a:p>
          <a:p>
            <a:pPr lvl="0"/>
            <a:r>
              <a:rPr lang="en-US" dirty="0" smtClean="0"/>
              <a:t>Changing patterns of global trade: exports and imports</a:t>
            </a:r>
          </a:p>
          <a:p>
            <a:pPr lvl="0"/>
            <a:r>
              <a:rPr lang="en-US" dirty="0" smtClean="0"/>
              <a:t>Factors influencing international trade flows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Changing Patterns of Export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Analysis of changing patterns in export sectors (e.g., manufacturing, agriculture, services)</a:t>
            </a:r>
          </a:p>
          <a:p>
            <a:pPr lvl="0"/>
            <a:r>
              <a:rPr lang="en-US" dirty="0" smtClean="0"/>
              <a:t>Emerging markets and export destinations</a:t>
            </a:r>
          </a:p>
          <a:p>
            <a:r>
              <a:rPr lang="en-US" dirty="0" smtClean="0"/>
              <a:t>Case studies of successful export strategies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Trade Agreements and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Overview of global trade agreements (e.g., WTO, regional trade agreements)</a:t>
            </a:r>
          </a:p>
          <a:p>
            <a:pPr lvl="0"/>
            <a:r>
              <a:rPr lang="en-US" dirty="0" smtClean="0"/>
              <a:t>Impact of trade policies on international business</a:t>
            </a:r>
          </a:p>
          <a:p>
            <a:pPr lvl="0"/>
            <a:r>
              <a:rPr lang="en-US" dirty="0" smtClean="0"/>
              <a:t>Role of international organizations in trade facilitation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Changing Patterns of Import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Analysis of changing patterns in import sectors (e.g., raw materials, machinery, consumer goods)</a:t>
            </a:r>
          </a:p>
          <a:p>
            <a:pPr lvl="0"/>
            <a:r>
              <a:rPr lang="en-US" dirty="0" smtClean="0"/>
              <a:t>Impact of imports on domestic industries and consumption patterns</a:t>
            </a:r>
          </a:p>
          <a:p>
            <a:pPr lvl="0"/>
            <a:r>
              <a:rPr lang="en-US" dirty="0" smtClean="0"/>
              <a:t>Trade deficit and its implications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in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Challenges faced by exporters and importers (e.g., tariffs, non-tariff barriers)</a:t>
            </a:r>
          </a:p>
          <a:p>
            <a:pPr lvl="0"/>
            <a:r>
              <a:rPr lang="en-US" dirty="0" smtClean="0"/>
              <a:t>Currency fluctuations and their impact on trade</a:t>
            </a:r>
          </a:p>
          <a:p>
            <a:pPr lvl="0"/>
            <a:r>
              <a:rPr lang="en-US" dirty="0" smtClean="0"/>
              <a:t>Strategies for overcoming trade barriers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Future Trends in Transport, Communication,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Predictions for future trends in transport infrastructure, communication technology, and global trade</a:t>
            </a:r>
          </a:p>
          <a:p>
            <a:pPr lvl="0"/>
            <a:r>
              <a:rPr lang="en-US" dirty="0" smtClean="0"/>
              <a:t>Role of innovation and sustainability in shaping future trends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Modes of Transport and Communication,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Understanding Global Connectivity and Trade Patterns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 to Industries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Industries in Economic Development</a:t>
            </a:r>
          </a:p>
          <a:p>
            <a:pPr lvl="0"/>
            <a:r>
              <a:rPr lang="en-US" dirty="0" smtClean="0"/>
              <a:t>Overview of Topics 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Transport, Communication, and International Trade</a:t>
            </a:r>
          </a:p>
          <a:p>
            <a:pPr lvl="0"/>
            <a:r>
              <a:rPr lang="en-US" dirty="0" smtClean="0"/>
              <a:t>Overview of Topics Covered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Modes of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Transportation Modes:</a:t>
            </a:r>
            <a:endParaRPr lang="en-US" sz="2800" dirty="0" smtClean="0"/>
          </a:p>
          <a:p>
            <a:pPr lvl="1"/>
            <a:r>
              <a:rPr lang="en-US" dirty="0" smtClean="0"/>
              <a:t>Road Transport</a:t>
            </a:r>
            <a:endParaRPr lang="en-US" sz="2400" dirty="0" smtClean="0"/>
          </a:p>
          <a:p>
            <a:pPr lvl="1"/>
            <a:r>
              <a:rPr lang="en-US" dirty="0" smtClean="0"/>
              <a:t>Rail Transport</a:t>
            </a:r>
            <a:endParaRPr lang="en-US" sz="2400" dirty="0" smtClean="0"/>
          </a:p>
          <a:p>
            <a:pPr lvl="1"/>
            <a:r>
              <a:rPr lang="en-US" dirty="0" smtClean="0"/>
              <a:t>Air Transport</a:t>
            </a:r>
            <a:endParaRPr lang="en-US" sz="2400" dirty="0" smtClean="0"/>
          </a:p>
          <a:p>
            <a:pPr lvl="1"/>
            <a:r>
              <a:rPr lang="en-US" dirty="0" smtClean="0"/>
              <a:t>Water Transport (Maritime and Inland)</a:t>
            </a:r>
            <a:endParaRPr lang="en-US" sz="2400" dirty="0" smtClean="0"/>
          </a:p>
          <a:p>
            <a:pPr lvl="0"/>
            <a:r>
              <a:rPr lang="en-US" dirty="0" smtClean="0"/>
              <a:t>Role of each mode in domestic and international trade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Road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and extent of road networks in India and globally</a:t>
            </a:r>
          </a:p>
          <a:p>
            <a:pPr lvl="0"/>
            <a:r>
              <a:rPr lang="en-US" dirty="0" smtClean="0"/>
              <a:t>Advantages and challenges of road transport</a:t>
            </a:r>
          </a:p>
          <a:p>
            <a:pPr lvl="0"/>
            <a:r>
              <a:rPr lang="en-US" dirty="0" smtClean="0"/>
              <a:t>Role in last-mile connectivity and urban transport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Rail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Significance of railways in freight and passenger transport</a:t>
            </a:r>
          </a:p>
          <a:p>
            <a:pPr lvl="0"/>
            <a:r>
              <a:rPr lang="en-US" dirty="0" smtClean="0"/>
              <a:t>Development of railway networks in India and major corridors</a:t>
            </a:r>
          </a:p>
          <a:p>
            <a:pPr lvl="0"/>
            <a:r>
              <a:rPr lang="en-US" dirty="0" smtClean="0"/>
              <a:t>Impact on industrial development and economic growth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Air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Growth of civil aviation in India and globally</a:t>
            </a:r>
          </a:p>
          <a:p>
            <a:pPr lvl="0"/>
            <a:r>
              <a:rPr lang="en-US" dirty="0" smtClean="0"/>
              <a:t>Airports and air routes connecting major cities and regions</a:t>
            </a:r>
          </a:p>
          <a:p>
            <a:pPr lvl="0"/>
            <a:r>
              <a:rPr lang="en-US" dirty="0" smtClean="0"/>
              <a:t>Role in international trade and tourism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Water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Importance of maritime transport in global trade</a:t>
            </a:r>
          </a:p>
          <a:p>
            <a:pPr lvl="0"/>
            <a:r>
              <a:rPr lang="en-US" dirty="0" smtClean="0"/>
              <a:t>Major ports in India and their role in exports and imports</a:t>
            </a:r>
          </a:p>
          <a:p>
            <a:pPr lvl="0"/>
            <a:r>
              <a:rPr lang="en-US" dirty="0" smtClean="0"/>
              <a:t>Inland waterways and their potential for economic development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391</Words>
  <Application>Microsoft Office PowerPoint</Application>
  <PresentationFormat>On-screen Show (4:3)</PresentationFormat>
  <Paragraphs>65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 D.N.R.COLLEGE(AUTONOMOUS),BHIMAVARAM DEPARTMENT OF GEOGRAPHY </vt:lpstr>
      <vt:lpstr>Modes of Transport and Communication, International Trade</vt:lpstr>
      <vt:lpstr>Introduction to Industries in India</vt:lpstr>
      <vt:lpstr>Introduction</vt:lpstr>
      <vt:lpstr>Modes of Transport</vt:lpstr>
      <vt:lpstr>Road Transport</vt:lpstr>
      <vt:lpstr>Rail Transport</vt:lpstr>
      <vt:lpstr>Air Transport</vt:lpstr>
      <vt:lpstr>Water Transport</vt:lpstr>
      <vt:lpstr>Communication Networks</vt:lpstr>
      <vt:lpstr>International Trade</vt:lpstr>
      <vt:lpstr>Changing Patterns of Export</vt:lpstr>
      <vt:lpstr>Trade Agreements and Organizations</vt:lpstr>
      <vt:lpstr>Changing Patterns of Import</vt:lpstr>
      <vt:lpstr>Challenges in International Trade</vt:lpstr>
      <vt:lpstr>Future Trends in Transport, Communication, and Trade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14</cp:revision>
  <dcterms:created xsi:type="dcterms:W3CDTF">2006-08-16T00:00:00Z</dcterms:created>
  <dcterms:modified xsi:type="dcterms:W3CDTF">2024-06-24T09:12:29Z</dcterms:modified>
</cp:coreProperties>
</file>