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6FD0FF-A074-4F97-9AFB-95E567A2DD43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228002-A844-4371-97C2-9DBD8DC1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SUBJECT: Numerical Analysis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Topic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Euler's Method 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DNR COLLEGE(A), BHIMAVARAM</a:t>
            </a:r>
            <a:br>
              <a:rPr lang="en-US" sz="3600" dirty="0" smtClean="0"/>
            </a:br>
            <a:r>
              <a:rPr lang="en-US" sz="3600" dirty="0" smtClean="0"/>
              <a:t>DEPARTMENT: PG MATHEMATICS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142984"/>
            <a:ext cx="785818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Numerical </a:t>
            </a:r>
            <a:r>
              <a:rPr lang="en-US" sz="2800" b="1" dirty="0" smtClean="0"/>
              <a:t>Integration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Overview of Numerical Integration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Importance of Efficient Numerical Methods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Euler's Method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928670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 </a:t>
            </a:r>
            <a:r>
              <a:rPr lang="en-US" sz="2800" b="1" dirty="0" smtClean="0"/>
              <a:t>Euler's Method: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Basics</a:t>
            </a:r>
            <a:r>
              <a:rPr lang="en-US" sz="2800" b="1" dirty="0" smtClean="0"/>
              <a:t> </a:t>
            </a:r>
            <a:r>
              <a:rPr lang="en-US" sz="2800" b="1" dirty="0" smtClean="0"/>
              <a:t>Definition </a:t>
            </a:r>
            <a:r>
              <a:rPr lang="en-US" sz="2800" b="1" dirty="0" smtClean="0"/>
              <a:t>and Concept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Forward Euler vs. Backward Euler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Advantages and </a:t>
            </a:r>
            <a:r>
              <a:rPr lang="en-US" sz="2800" b="1" dirty="0" smtClean="0"/>
              <a:t>Limitations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Algorithm Explanation: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857232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Step-by-Step </a:t>
            </a:r>
            <a:r>
              <a:rPr lang="en-US" sz="2800" b="1" dirty="0" smtClean="0"/>
              <a:t>Algorithm: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Initial Value Problem </a:t>
            </a:r>
            <a:endParaRPr lang="en-US" sz="2800" b="1" dirty="0" smtClean="0"/>
          </a:p>
          <a:p>
            <a:pPr lvl="1">
              <a:lnSpc>
                <a:spcPct val="150000"/>
              </a:lnSpc>
            </a:pPr>
            <a:r>
              <a:rPr lang="en-US" sz="2800" b="1" dirty="0" err="1" smtClean="0"/>
              <a:t>dy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dx</a:t>
            </a:r>
            <a:r>
              <a:rPr lang="en-US" sz="2800" b="1" dirty="0" smtClean="0"/>
              <a:t>=f(</a:t>
            </a:r>
            <a:r>
              <a:rPr lang="en-US" sz="2800" b="1" dirty="0" err="1" smtClean="0"/>
              <a:t>x,y</a:t>
            </a:r>
            <a:r>
              <a:rPr lang="en-US" sz="2800" b="1" dirty="0" smtClean="0"/>
              <a:t>),  </a:t>
            </a:r>
            <a:r>
              <a:rPr lang="en-US" sz="2800" b="1" dirty="0" smtClean="0"/>
              <a:t>y(x</a:t>
            </a:r>
            <a:r>
              <a:rPr lang="en-US" sz="2800" b="1" baseline="-25000" dirty="0" smtClean="0"/>
              <a:t>0</a:t>
            </a:r>
            <a:r>
              <a:rPr lang="en-US" sz="2800" b="1" dirty="0" smtClean="0"/>
              <a:t>)=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0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Discretization of the Interval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Iterative Formula: y</a:t>
            </a:r>
            <a:r>
              <a:rPr lang="en-US" sz="2800" b="1" baseline="-25000" dirty="0" smtClean="0"/>
              <a:t>n+1</a:t>
            </a:r>
            <a:r>
              <a:rPr lang="en-US" sz="2800" b="1" dirty="0" smtClean="0"/>
              <a:t>=</a:t>
            </a:r>
            <a:r>
              <a:rPr lang="en-US" sz="2800" b="1" dirty="0" err="1" smtClean="0"/>
              <a:t>y</a:t>
            </a:r>
            <a:r>
              <a:rPr lang="en-US" sz="2800" b="1" baseline="-25000" dirty="0" err="1" smtClean="0"/>
              <a:t>n</a:t>
            </a:r>
            <a:r>
              <a:rPr lang="en-US" sz="2800" b="1" dirty="0" err="1" smtClean="0"/>
              <a:t>+h⋅</a:t>
            </a:r>
            <a:r>
              <a:rPr lang="en-US" sz="2800" b="1" dirty="0" err="1" smtClean="0"/>
              <a:t>f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n</a:t>
            </a:r>
            <a:r>
              <a:rPr lang="en-US" sz="2800" b="1" dirty="0" err="1" smtClean="0"/>
              <a:t>,y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b="1" dirty="0" smtClean="0"/>
              <a:t>Adjusting Step Size </a:t>
            </a:r>
            <a:r>
              <a:rPr lang="en-US" sz="2800" b="1" dirty="0" smtClean="0"/>
              <a:t>h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785794"/>
            <a:ext cx="64294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Example </a:t>
            </a:r>
            <a:r>
              <a:rPr lang="en-US" sz="2800" b="1" dirty="0" smtClean="0"/>
              <a:t>Problem </a:t>
            </a:r>
            <a:r>
              <a:rPr lang="en-US" sz="2800" b="1" dirty="0" smtClean="0"/>
              <a:t>Statement: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Illustrative Problem Description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Given Differential Equation </a:t>
            </a:r>
            <a:r>
              <a:rPr lang="en-US" sz="2800" b="1" dirty="0" err="1" smtClean="0"/>
              <a:t>dy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dx</a:t>
            </a:r>
            <a:r>
              <a:rPr lang="en-US" sz="2800" b="1" dirty="0" smtClean="0"/>
              <a:t>=x + y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Initial Condition y(0)=</a:t>
            </a:r>
            <a:r>
              <a:rPr lang="en-US" sz="2800" b="1" dirty="0" smtClean="0"/>
              <a:t>1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785794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Step-by-Step Execution: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1: Choose Initial Condition and Step Size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2: Apply Euler's Method Iteratively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3: Calculate 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n+1</a:t>
            </a:r>
            <a:endParaRPr lang="en-US" sz="2800" baseline="-250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Repeat Until End of Interval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642918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Visualization: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Graphical Representation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Comparison of Numerical Solution with Analytical Solution (if available)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Accuracy </a:t>
            </a:r>
            <a:r>
              <a:rPr lang="en-US" sz="2800" b="1" dirty="0" smtClean="0"/>
              <a:t>and Error </a:t>
            </a:r>
            <a:r>
              <a:rPr lang="en-US" sz="2800" b="1" dirty="0" smtClean="0"/>
              <a:t>Analysis: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Local and Global Errors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Effect of Step Size </a:t>
            </a:r>
            <a:r>
              <a:rPr lang="en-US" sz="2800" b="1" dirty="0" err="1" smtClean="0"/>
              <a:t>hhh</a:t>
            </a:r>
            <a:r>
              <a:rPr lang="en-US" sz="2800" b="1" dirty="0" smtClean="0"/>
              <a:t> on Accuracy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Comparison with Higher Order </a:t>
            </a:r>
            <a:r>
              <a:rPr lang="en-US" sz="2800" b="1" dirty="0" smtClean="0"/>
              <a:t>Methods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571480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</a:t>
            </a:r>
            <a:r>
              <a:rPr lang="en-US" sz="2800" b="1" dirty="0" smtClean="0"/>
              <a:t>with Other Methods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Comparison with </a:t>
            </a:r>
            <a:r>
              <a:rPr lang="en-US" sz="2800" b="1" dirty="0" err="1" smtClean="0"/>
              <a:t>Runge-Kutta</a:t>
            </a:r>
            <a:r>
              <a:rPr lang="en-US" sz="2800" b="1" dirty="0" smtClean="0"/>
              <a:t> Methods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Performance Metrics (Speed, Accuracy)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u="sng" dirty="0" smtClean="0"/>
              <a:t>Conclusion:</a:t>
            </a:r>
            <a:endParaRPr lang="en-US" sz="2800" b="1" u="sng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Summary of Key Points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Significance of Euler's Method in </a:t>
            </a:r>
            <a:r>
              <a:rPr lang="en-US" sz="2800" b="1" dirty="0" smtClean="0"/>
              <a:t>Numerical </a:t>
            </a:r>
            <a:r>
              <a:rPr lang="en-US" sz="2800" b="1" dirty="0" smtClean="0"/>
              <a:t>Analysis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Closing Remarks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357430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THANK  YOU</a:t>
            </a:r>
            <a:endParaRPr lang="en-US" sz="8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172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DNR COLLEGE(A), BHIMAVARAM DEPARTMENT: PG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 DEPT</dc:creator>
  <cp:lastModifiedBy>GEOLOGY DEPT</cp:lastModifiedBy>
  <cp:revision>3</cp:revision>
  <dcterms:created xsi:type="dcterms:W3CDTF">2024-06-22T09:01:16Z</dcterms:created>
  <dcterms:modified xsi:type="dcterms:W3CDTF">2024-06-25T09:34:22Z</dcterms:modified>
</cp:coreProperties>
</file>