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64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636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471145">
            <a:off x="282420" y="894016"/>
            <a:ext cx="7643386" cy="98841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FIELD EFFECT TRANSISTOR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4191000"/>
            <a:ext cx="3435096" cy="1143000"/>
          </a:xfrm>
        </p:spPr>
        <p:txBody>
          <a:bodyPr/>
          <a:lstStyle/>
          <a:p>
            <a:pPr algn="ctr"/>
            <a:r>
              <a:rPr lang="en-US" dirty="0" smtClean="0"/>
              <a:t>Presented by</a:t>
            </a:r>
          </a:p>
          <a:p>
            <a:pPr algn="ctr"/>
            <a:r>
              <a:rPr lang="en-US" dirty="0" err="1" smtClean="0"/>
              <a:t>G.Sri</a:t>
            </a:r>
            <a:r>
              <a:rPr lang="en-US" dirty="0" smtClean="0"/>
              <a:t> </a:t>
            </a:r>
            <a:r>
              <a:rPr lang="en-US" dirty="0" err="1" smtClean="0"/>
              <a:t>lakshmi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438400"/>
            <a:ext cx="2943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599"/>
            <a:ext cx="80772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1"/>
            <a:ext cx="78485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79343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1629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945" y="762000"/>
            <a:ext cx="847205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67532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200"/>
            <a:ext cx="5638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7</Words>
  <Application>Microsoft Office PowerPoint</Application>
  <PresentationFormat>On-screen Show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FIELD EFFECT TRANSISTOR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9</cp:revision>
  <dcterms:created xsi:type="dcterms:W3CDTF">2006-08-16T00:00:00Z</dcterms:created>
  <dcterms:modified xsi:type="dcterms:W3CDTF">2024-06-26T06:16:09Z</dcterms:modified>
</cp:coreProperties>
</file>