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02CED-2B84-4BC5-814C-D56E43DA2CD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0418-E0D7-4AA6-A87A-F8670BCEE9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0418-E0D7-4AA6-A87A-F8670BCEE99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 Awareness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Dr.K.Gowtham</a:t>
            </a:r>
            <a:r>
              <a:rPr lang="en-US" dirty="0" smtClean="0"/>
              <a:t> </a:t>
            </a:r>
            <a:r>
              <a:rPr lang="en-US" dirty="0" err="1" smtClean="0"/>
              <a:t>kumar</a:t>
            </a:r>
            <a:r>
              <a:rPr lang="en-US" dirty="0" smtClean="0"/>
              <a:t> </a:t>
            </a:r>
          </a:p>
          <a:p>
            <a:r>
              <a:rPr lang="en-US" dirty="0" smtClean="0"/>
              <a:t>D.N.R .College (A) </a:t>
            </a:r>
          </a:p>
          <a:p>
            <a:r>
              <a:rPr lang="en-US" dirty="0" smtClean="0"/>
              <a:t>Bhimavaram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7239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Introduction </a:t>
            </a:r>
          </a:p>
          <a:p>
            <a:endParaRPr lang="en-US" dirty="0" smtClean="0"/>
          </a:p>
          <a:p>
            <a:r>
              <a:rPr lang="en-US" sz="3200" dirty="0" smtClean="0"/>
              <a:t>What </a:t>
            </a:r>
            <a:r>
              <a:rPr lang="en-US" sz="3200" dirty="0" smtClean="0"/>
              <a:t>are Drugs? Drugs are chemicals and substances that affect both your mind and your body.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dirty="0" smtClean="0"/>
              <a:t>prolonged use of drugs may lead to physical and/or psychological dependence. An overdose of any drug may lead to death.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73914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RISK FACTORS </a:t>
            </a:r>
            <a:endParaRPr lang="en-US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 smtClean="0"/>
              <a:t>• </a:t>
            </a:r>
            <a:r>
              <a:rPr lang="en-US" sz="2400" dirty="0" smtClean="0"/>
              <a:t>FRIENDS WHO USE DRUGS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ABSENCE OF HEALTHY RECREATIONAL OR LEISURE INTERESTS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EARLY ANTISOCIAL BEHAVIOR (E.G., AGGRESSION, </a:t>
            </a:r>
            <a:endParaRPr lang="en-US" sz="2400" dirty="0" smtClean="0"/>
          </a:p>
          <a:p>
            <a:r>
              <a:rPr lang="en-US" sz="2400" dirty="0" smtClean="0"/>
              <a:t>   HYPERACTIVITY</a:t>
            </a:r>
            <a:r>
              <a:rPr lang="en-US" sz="2400" dirty="0" smtClean="0"/>
              <a:t>, DEFIANCE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• PARENTAL DRUG </a:t>
            </a:r>
            <a:r>
              <a:rPr lang="en-US" sz="2400" dirty="0" smtClean="0"/>
              <a:t>USE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• ACADEMIC FAILURE, LITTLE COMMITMENT TO SCHOOL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FAVORABLE ATTITUDE TOWARDS DRUGS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PRENATAL EXPOSURE TO ALCOHOL (FAS/E) </a:t>
            </a:r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dirty="0" smtClean="0"/>
              <a:t>FAMILY MANAGEMENT PROBLEMS – POORLY DEFINED RULES – LACK OF MONITORING – EXCESSIVE DISCIPLINE – NEGATIVE COMMUNICATION PATTERNS – POOR ANGER MANAGEMENT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28343"/>
            <a:ext cx="7543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Alcohol: Drinking and Driving </a:t>
            </a:r>
            <a:endParaRPr lang="en-US" sz="3600" dirty="0" smtClean="0"/>
          </a:p>
          <a:p>
            <a:r>
              <a:rPr lang="en-US" sz="2400" dirty="0" smtClean="0"/>
              <a:t>Not </a:t>
            </a:r>
            <a:r>
              <a:rPr lang="en-US" sz="2400" dirty="0" smtClean="0"/>
              <a:t>only does Alcohol damage your body, it can cause you to murder or seriously hurt someone with a vehicle. </a:t>
            </a:r>
            <a:endParaRPr lang="en-US" sz="2400" dirty="0" smtClean="0"/>
          </a:p>
          <a:p>
            <a:r>
              <a:rPr lang="en-US" sz="2400" dirty="0" smtClean="0"/>
              <a:t>FACT</a:t>
            </a:r>
            <a:r>
              <a:rPr lang="en-US" sz="2400" dirty="0" smtClean="0"/>
              <a:t>: An estimated 32% of fatal car crashes involve an intoxicated driver or pedestrian. </a:t>
            </a:r>
            <a:r>
              <a:rPr lang="en-US" sz="2400" dirty="0" smtClean="0"/>
              <a:t>Drinking </a:t>
            </a:r>
            <a:r>
              <a:rPr lang="en-US" sz="2400" dirty="0" smtClean="0"/>
              <a:t>alcohol and driving simply do not go together. </a:t>
            </a:r>
            <a:endParaRPr lang="en-US" sz="2400" dirty="0" smtClean="0"/>
          </a:p>
          <a:p>
            <a:r>
              <a:rPr lang="en-US" sz="2400" dirty="0" smtClean="0"/>
              <a:t>Driving </a:t>
            </a:r>
            <a:r>
              <a:rPr lang="en-US" sz="2400" dirty="0" smtClean="0"/>
              <a:t>While Intoxicated (DWI) is a Crime! If you are intoxicated, you will face a substantial fine, a mandatory surcharge, license revocation, higher insurance premiums, and possible incarceration. You also won’t be eligible to receive Federal Student Aid (FAFSA) for college.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777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Alcohol’s Effects on the Body </a:t>
            </a:r>
            <a:r>
              <a:rPr lang="en-US" sz="3200" dirty="0" smtClean="0"/>
              <a:t>Central</a:t>
            </a:r>
          </a:p>
          <a:p>
            <a:endParaRPr lang="en-US" sz="3600" dirty="0" smtClean="0"/>
          </a:p>
          <a:p>
            <a:r>
              <a:rPr lang="en-US" dirty="0" smtClean="0"/>
              <a:t>--</a:t>
            </a:r>
            <a:r>
              <a:rPr lang="en-US" sz="2800" dirty="0" smtClean="0"/>
              <a:t>Nervous </a:t>
            </a:r>
            <a:r>
              <a:rPr lang="en-US" sz="2800" dirty="0" smtClean="0"/>
              <a:t>System </a:t>
            </a:r>
            <a:endParaRPr lang="en-US" sz="2800" dirty="0" smtClean="0"/>
          </a:p>
          <a:p>
            <a:r>
              <a:rPr lang="en-US" sz="2800" dirty="0" smtClean="0"/>
              <a:t>-Altered </a:t>
            </a:r>
            <a:r>
              <a:rPr lang="en-US" sz="2800" dirty="0" smtClean="0"/>
              <a:t>Speech 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- </a:t>
            </a:r>
            <a:r>
              <a:rPr lang="en-US" sz="2800" dirty="0" smtClean="0"/>
              <a:t>Hazy thinking 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- </a:t>
            </a:r>
            <a:r>
              <a:rPr lang="en-US" sz="2800" dirty="0" smtClean="0"/>
              <a:t>Slowed reaction </a:t>
            </a:r>
            <a:r>
              <a:rPr lang="en-US" sz="2800" dirty="0" smtClean="0"/>
              <a:t>time</a:t>
            </a:r>
          </a:p>
          <a:p>
            <a:pPr>
              <a:buFontTx/>
              <a:buChar char="-"/>
            </a:pPr>
            <a:r>
              <a:rPr lang="en-US" sz="2800" dirty="0" smtClean="0"/>
              <a:t> </a:t>
            </a:r>
            <a:r>
              <a:rPr lang="en-US" sz="2800" dirty="0" smtClean="0"/>
              <a:t>- Dulled hearing 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- </a:t>
            </a:r>
            <a:r>
              <a:rPr lang="en-US" sz="2800" dirty="0" smtClean="0"/>
              <a:t>Impaired vision 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- </a:t>
            </a:r>
            <a:r>
              <a:rPr lang="en-US" sz="2800" dirty="0" smtClean="0"/>
              <a:t>Weakened muscles 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- </a:t>
            </a:r>
            <a:r>
              <a:rPr lang="en-US" sz="2800" dirty="0" smtClean="0"/>
              <a:t>Foggy </a:t>
            </a:r>
            <a:r>
              <a:rPr lang="en-US" sz="2800" dirty="0" smtClean="0"/>
              <a:t>memory</a:t>
            </a:r>
          </a:p>
          <a:p>
            <a:pPr>
              <a:buFontTx/>
              <a:buChar char="-"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72390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Alcohol’s Effects on the Body </a:t>
            </a:r>
            <a:endParaRPr lang="en-US" sz="3600" dirty="0" smtClean="0"/>
          </a:p>
          <a:p>
            <a:endParaRPr lang="en-US" dirty="0" smtClean="0"/>
          </a:p>
          <a:p>
            <a:r>
              <a:rPr lang="en-US" sz="2800" dirty="0" smtClean="0"/>
              <a:t>Liver </a:t>
            </a:r>
            <a:r>
              <a:rPr lang="en-US" sz="2800" dirty="0" smtClean="0"/>
              <a:t>Long-term excessive drinking can cause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• Fatty liver Disease: the earliest state of alcohol-related liver disease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It is the build up of extra fat in liver cells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Almost all heavy drinkers have fatty liver disease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However, if they stop drinking, fatty liver disease will usually go away. </a:t>
            </a:r>
            <a:endParaRPr lang="en-US" sz="2800" dirty="0" smtClean="0"/>
          </a:p>
          <a:p>
            <a:r>
              <a:rPr lang="en-US" sz="2800" dirty="0" smtClean="0"/>
              <a:t>Symptoms </a:t>
            </a:r>
            <a:r>
              <a:rPr lang="en-US" sz="2800" dirty="0" smtClean="0"/>
              <a:t>(if any) include: fatigue, weakness and weight loss.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</TotalTime>
  <Words>352</Words>
  <Application>Microsoft Office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Drug Awareness Presentation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adnim</dc:creator>
  <cp:lastModifiedBy>adnim</cp:lastModifiedBy>
  <cp:revision>6</cp:revision>
  <dcterms:created xsi:type="dcterms:W3CDTF">2006-08-16T00:00:00Z</dcterms:created>
  <dcterms:modified xsi:type="dcterms:W3CDTF">2024-06-18T12:12:17Z</dcterms:modified>
</cp:coreProperties>
</file>